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7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47EFD4-8294-4D24-A832-714401D444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B245C08-83BF-4560-BA3B-FC05DF168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FD56B0A-CDA9-4AEF-B7A4-D9AF6A8E7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F615AF-141E-4D38-9727-A742D5ABA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0B2E09-C418-43F7-920F-8C1DA7603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495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5B18CB1-AB3E-4A7E-927D-42BAEB63B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646BB95-AE9C-43D9-9380-5FF1D798C8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032A85-AA89-416A-9F89-82083A2B5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903527-F2DD-4B56-A462-EABE6489A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564289-C39E-4429-B2EA-9A47C84A9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0568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0B975BF-011D-4C2C-9219-180E8879B9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41C7612-10F1-4080-88E9-ECFADA60FC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6A94AE-EDD3-4A0D-8D0A-2BD37F3AA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1601BB-B0BD-47F9-B47B-8CFD75883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8B8200-68C0-4507-AC92-56645085A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50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CA6140-E29E-4FB8-94D2-EA6A158A9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5D002F-6A90-4C63-9E37-DD8661B95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C57B63-3E5A-467F-9F8C-4A137B9A0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977F09A-7F6A-43FD-A064-0223E0B64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3F805E-0623-4ADC-A331-1BD595C51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464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F1812D-16CF-4A43-9AD1-7C2A897E6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65A553B-4085-418E-9868-3B0A49CB44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56006C-7757-4434-B2D8-C50BB3DD7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FE2092-C181-4C0B-9660-8DCD6BDF6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329895C-40F6-4263-AF48-B56D602AC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402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B5145B-BC9F-411F-A8DD-C3030EA51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8C10E1-F6D5-46F9-8C9D-11CE17D8C7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EC32755-CC23-4D4E-85CE-4373A5892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014E436-0147-431E-BBEC-0BC5F0B1F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4A21EF8-5949-4D87-BC74-8AEFF17F0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7BA9F6-A080-4901-9593-6CDDE5C25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9493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6112BE-8F4C-4881-AF5E-593141C58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FF4B55-7ED3-4A1F-A5F8-C7D2869AED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D6821C0-EB8E-4217-8AFF-2C6F283DD8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6CB35FD-777E-47C3-AD14-A668A485E9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BF7035-7386-46F8-9FC0-24CE6FD066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1124F0A-370B-49CE-9469-F1948EECFE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3E05290-86A5-46F9-8450-1672F944E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19C9720-E489-4E04-AE24-53240A1E9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2318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53EC87-86C5-49C1-BFE0-51D37A924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DDF9319-03DC-4FB2-B349-76D73176B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56822E9-2B61-47A7-BF9E-46FE0B433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B066CB-6A24-4999-8D37-2AC7A24B7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8717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487841F-5DC2-46AE-B26B-5BEDBE0D8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69D7F43-82EF-4F61-BDE2-E46E77278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0576AAB-F757-4665-A5E5-2444495B9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885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73D946-5D48-445A-8C41-91DD51109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FB6621-1ED6-43E2-85AE-A780F9AC9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80B84A-4E70-4FDC-A6D2-8BAC12D34F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2146D0-116C-4534-8475-2925FA5B3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22A85E-748E-40C8-9D93-ABEE86EB5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02A8F5-264F-4F3E-8374-46334C79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191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3AD181-3B7C-4005-AB62-5A46577E9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4831D07-8DBC-45B6-A325-16A38CE5E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74D58D0-BBDE-4A48-B834-82CA6DEEC1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58B31D8-CB9B-4AF5-8663-67924EAE4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C228822-765F-4794-813C-D81792AB5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DBD6BA1-CA30-41D5-85AA-B508D7808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1009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267B77-96EE-41EF-998C-9BC4447FA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2B6AF2-8503-462D-A035-1957C209F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18B952-34E4-4361-AA50-40CDF467FE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B372F-0070-4CDF-9022-2640752CF966}" type="datetimeFigureOut">
              <a:rPr lang="ko-KR" altLang="en-US" smtClean="0"/>
              <a:t>2021-09-02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E01DA96-0F70-459C-ADD1-35D3F75EAE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9AA68A-7BCF-4621-B43D-01285E513E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0E839D-4588-4B35-B77E-362395DB56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048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oddaehee.tistory.com/221" TargetMode="External"/><Relationship Id="rId2" Type="http://schemas.openxmlformats.org/officeDocument/2006/relationships/hyperlink" Target="https://wayhome25.github.io/git/2017/07/08/git-first-pull-request-story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lainyzine.com/ko/article/how-to-link-github-remote-repository-and-local-git-repository/" TargetMode="External"/><Relationship Id="rId5" Type="http://schemas.openxmlformats.org/officeDocument/2006/relationships/hyperlink" Target="https://wikidocs.net/book/4479" TargetMode="External"/><Relationship Id="rId4" Type="http://schemas.openxmlformats.org/officeDocument/2006/relationships/hyperlink" Target="https://0ver-grow.tistory.com/888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ayhome25.github.io/git/2017/07/08/git-first-pull-request-story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ikidocs.net/book/4479" TargetMode="External"/><Relationship Id="rId5" Type="http://schemas.openxmlformats.org/officeDocument/2006/relationships/hyperlink" Target="https://0ver-grow.tistory.com/888" TargetMode="External"/><Relationship Id="rId4" Type="http://schemas.openxmlformats.org/officeDocument/2006/relationships/hyperlink" Target="https://goddaehee.tistory.com/22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hyme.github.io/python-libs/file_download_with_flask/" TargetMode="External"/><Relationship Id="rId2" Type="http://schemas.openxmlformats.org/officeDocument/2006/relationships/hyperlink" Target="https://devraphy.tistory.com/26?category=928261" TargetMode="Externa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.png"/><Relationship Id="rId4" Type="http://schemas.openxmlformats.org/officeDocument/2006/relationships/hyperlink" Target="https://velog.io/@joygoround/pythonFlask-Job-scrapper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7D7EC4-9526-4DD9-B759-B45AC2F34E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Flask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개발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FEB8368-F6F5-4E69-9E77-ED0543053E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2021.8~</a:t>
            </a: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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</a:t>
            </a:r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7664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1B1FF9-5B50-43A9-8CAA-3EB238F6A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참고사이트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D413F5-B752-45FE-A599-662F40A66D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Git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초보를 위한 </a:t>
            </a:r>
            <a:r>
              <a:rPr lang="ko-KR" altLang="en-US" dirty="0" err="1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풀리퀘스트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 방법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(</a:t>
            </a:r>
            <a:r>
              <a:rPr lang="ko-KR" altLang="en-US" dirty="0" err="1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초보몽키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)</a:t>
            </a: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https://wayhome25.github.io/git/2017/07/08/git-first-pull-request-story/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GitHub Repository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생성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  <a:hlinkClick r:id="rId3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https://goddaehee.tistory.com/221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4"/>
              </a:rPr>
              <a:t>VS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4"/>
              </a:rPr>
              <a:t>와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4"/>
              </a:rPr>
              <a:t>git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4"/>
              </a:rPr>
              <a:t>허브 연동하기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  <a:hlinkClick r:id="rId4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4"/>
              </a:rPr>
              <a:t>https://0ver-grow.tistory.com/888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핵심만 해보는 </a:t>
            </a:r>
            <a:r>
              <a:rPr lang="en-US" altLang="ko-KR" dirty="0" err="1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falsk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튜토리얼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  <a:hlinkClick r:id="rId5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https://wikidocs.net/book/4479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GitHub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원격 저장소와 로컬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Git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저장소 연동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6"/>
              </a:rPr>
              <a:t>https://www.lainyzine.com/ko/article/how-to-link-github-remote-repository-and-local-git-repository/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Flask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에서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index.html base.html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등 템플릿 상속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(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참고해서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header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와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footer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만들면 </a:t>
            </a:r>
            <a:r>
              <a:rPr lang="ko-KR" altLang="en-US" dirty="0" err="1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될듯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)</a:t>
            </a: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https://m.blog.naver.com/PostView.naver?isHttpsRedirect=true&amp;blogId=hjinha2&amp;logNo=221463401351</a:t>
            </a:r>
          </a:p>
          <a:p>
            <a:pPr lvl="1"/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0139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16FBBC7-07BB-453C-8ED2-1456D57C5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1st</a:t>
            </a:r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pic>
        <p:nvPicPr>
          <p:cNvPr id="7" name="내용 개체 틀 6">
            <a:extLst>
              <a:ext uri="{FF2B5EF4-FFF2-40B4-BE49-F238E27FC236}">
                <a16:creationId xmlns:a16="http://schemas.microsoft.com/office/drawing/2014/main" id="{93A284A6-246B-4027-9F1A-8392DD45765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797248" y="1825625"/>
            <a:ext cx="3263503" cy="4351338"/>
          </a:xfrm>
          <a:prstGeom prst="rect">
            <a:avLst/>
          </a:prstGeom>
        </p:spPr>
      </p:pic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76D216-8420-4C57-B99A-1E084E24F14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Git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초보를 위한 </a:t>
            </a:r>
            <a:r>
              <a:rPr lang="ko-KR" altLang="en-US" dirty="0" err="1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풀리퀘스트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 방법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(</a:t>
            </a:r>
            <a:r>
              <a:rPr lang="ko-KR" altLang="en-US" dirty="0" err="1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초보몽키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)</a:t>
            </a: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https://wayhome25.github.io/git/2017/07/08/git-first-pull-request-story/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4"/>
              </a:rPr>
              <a:t>GitHub Repository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4"/>
              </a:rPr>
              <a:t>생성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  <a:hlinkClick r:id="rId4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4"/>
              </a:rPr>
              <a:t>https://goddaehee.tistory.com/221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VS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와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git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허브 연동하기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  <a:hlinkClick r:id="rId5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5"/>
              </a:rPr>
              <a:t>https://0ver-grow.tistory.com/888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6"/>
              </a:rPr>
              <a:t>핵심만 해보는 </a:t>
            </a:r>
            <a:r>
              <a:rPr lang="en-US" altLang="ko-KR" dirty="0" err="1">
                <a:latin typeface="KoPub돋움체 Bold" panose="00000800000000000000" pitchFamily="2" charset="-127"/>
                <a:ea typeface="KoPub돋움체 Bold" panose="00000800000000000000" pitchFamily="2" charset="-127"/>
                <a:hlinkClick r:id="rId6"/>
              </a:rPr>
              <a:t>falsk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6"/>
              </a:rPr>
              <a:t>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6"/>
              </a:rPr>
              <a:t>튜토리얼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  <a:hlinkClick r:id="rId6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6"/>
              </a:rPr>
              <a:t>https://wikidocs.net/book/4479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GitHub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원격 저장소와 로컬 </a:t>
            </a:r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Git </a:t>
            </a:r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저장소 연동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https://www.lainyzine.com/ko/article/how-to-link-github-remote-repository-and-local-git-repository/</a:t>
            </a:r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28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16FBBC7-07BB-453C-8ED2-1456D57C5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2nd</a:t>
            </a:r>
            <a:endParaRPr lang="ko-KR" altLang="en-US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E76D216-8420-4C57-B99A-1E084E24F14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파일 다운로드하는 방식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r>
              <a:rPr lang="en-US" altLang="ko-KR" dirty="0">
                <a:highlight>
                  <a:srgbClr val="FFFF00"/>
                </a:highlight>
                <a:latin typeface="KoPub돋움체 Bold" panose="00000800000000000000" pitchFamily="2" charset="-127"/>
                <a:ea typeface="KoPub돋움체 Bold" panose="00000800000000000000" pitchFamily="2" charset="-127"/>
                <a:hlinkClick r:id="rId2"/>
              </a:rPr>
              <a:t>https://devraphy.tistory.com/26?category=928261</a:t>
            </a:r>
            <a:endParaRPr lang="en-US" altLang="ko-KR" dirty="0">
              <a:highlight>
                <a:srgbClr val="FFFF00"/>
              </a:highlight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r>
              <a:rPr lang="en-US" altLang="ko-KR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https://frhyme.github.io/python-libs/file_download_with_flask/</a:t>
            </a:r>
            <a:endParaRPr lang="en-US" altLang="ko-KR" dirty="0">
              <a:highlight>
                <a:srgbClr val="FFFF00"/>
              </a:highlight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https://computer-nerd.tistory.com/49</a:t>
            </a: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https://devraphy.tistory.com/26</a:t>
            </a: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3"/>
              </a:rPr>
              <a:t>https://frhyme.github.io/python-libs/file_download_with_flask/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  <a:hlinkClick r:id="rId4"/>
              </a:rPr>
              <a:t>https://velog.io/@joygoround/pythonFlask-Job-scrapper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https://velog.io/@joygoround/pythonFlask-Job-scrapper</a:t>
            </a:r>
          </a:p>
          <a:p>
            <a:pPr marL="457200" lvl="1" indent="0">
              <a:buNone/>
            </a:pP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자바스크립트 쓰는 방식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https://roksf0130.tistory.com/99</a:t>
            </a:r>
          </a:p>
          <a:p>
            <a:pPr marL="457200" lvl="1" indent="0">
              <a:buNone/>
            </a:pP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ko-KR" altLang="en-US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파일 업로드 다운로드</a:t>
            </a: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pPr lvl="1"/>
            <a:r>
              <a:rPr lang="en-US" altLang="ko-KR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https://blog.naver.com/PostView.nhn?blogId=dsz08082&amp;logNo=221868934940&amp;parentCategoryNo=&amp;categoryNo=134&amp;viewDate=&amp;isShowPopularPosts=false&amp;from=postView</a:t>
            </a:r>
          </a:p>
          <a:p>
            <a:pPr marL="457200" lvl="1" indent="0">
              <a:buNone/>
            </a:pPr>
            <a:endParaRPr lang="en-US" altLang="ko-KR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E2242EB-6ED0-428D-A169-FC7543827ED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/>
          <a:stretch>
            <a:fillRect/>
          </a:stretch>
        </p:blipFill>
        <p:spPr>
          <a:xfrm>
            <a:off x="838200" y="2058194"/>
            <a:ext cx="5181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50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53A0F5-497D-4CE5-8F60-1317C2A862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66C6A1-5DC4-4439-90F6-3AA07EF7692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ko-KR" altLang="en-US" dirty="0"/>
              <a:t>자바스크립트에서 날짜 </a:t>
            </a:r>
            <a:r>
              <a:rPr lang="ko-KR" altLang="en-US" dirty="0" err="1"/>
              <a:t>알아오기</a:t>
            </a:r>
            <a:endParaRPr lang="en-US" altLang="ko-KR" dirty="0"/>
          </a:p>
          <a:p>
            <a:pPr lvl="1"/>
            <a:r>
              <a:rPr lang="en-US" altLang="ko-KR" dirty="0"/>
              <a:t>https://m.blog.naver.com/rhkrehduq/221497500165</a:t>
            </a:r>
            <a:endParaRPr lang="ko-KR" altLang="en-US" dirty="0"/>
          </a:p>
          <a:p>
            <a:pPr lvl="1"/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5D3BC74-5D34-4DD1-AF6F-18B8D983CAC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2440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372</Words>
  <Application>Microsoft Office PowerPoint</Application>
  <PresentationFormat>와이드스크린</PresentationFormat>
  <Paragraphs>55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KoPub돋움체 Bold</vt:lpstr>
      <vt:lpstr>맑은 고딕</vt:lpstr>
      <vt:lpstr>Arial</vt:lpstr>
      <vt:lpstr>Office 테마</vt:lpstr>
      <vt:lpstr>Flask 개발</vt:lpstr>
      <vt:lpstr>참고사이트</vt:lpstr>
      <vt:lpstr>1st</vt:lpstr>
      <vt:lpstr>2nd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Flask 개발</dc:title>
  <dc:creator>Jang Iris</dc:creator>
  <cp:lastModifiedBy>Jang Iris</cp:lastModifiedBy>
  <cp:revision>14</cp:revision>
  <dcterms:created xsi:type="dcterms:W3CDTF">2021-09-02T12:08:37Z</dcterms:created>
  <dcterms:modified xsi:type="dcterms:W3CDTF">2021-09-02T19:58:54Z</dcterms:modified>
</cp:coreProperties>
</file>

<file path=docProps/thumbnail.jpeg>
</file>